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16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6CE7-CBA3-754F-AB5E-D88B2BDAF3A5}" type="datetimeFigureOut">
              <a:rPr lang="en-US" smtClean="0"/>
              <a:t>4/8/15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8A101-91EE-564B-B866-7081EBDB8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443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6CE7-CBA3-754F-AB5E-D88B2BDAF3A5}" type="datetimeFigureOut">
              <a:rPr lang="en-US" smtClean="0"/>
              <a:t>4/8/15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8A101-91EE-564B-B866-7081EBDB8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837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6CE7-CBA3-754F-AB5E-D88B2BDAF3A5}" type="datetimeFigureOut">
              <a:rPr lang="en-US" smtClean="0"/>
              <a:t>4/8/15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8A101-91EE-564B-B866-7081EBDB8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610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6CE7-CBA3-754F-AB5E-D88B2BDAF3A5}" type="datetimeFigureOut">
              <a:rPr lang="en-US" smtClean="0"/>
              <a:t>4/8/15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8A101-91EE-564B-B866-7081EBDB8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494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6CE7-CBA3-754F-AB5E-D88B2BDAF3A5}" type="datetimeFigureOut">
              <a:rPr lang="en-US" smtClean="0"/>
              <a:t>4/8/15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8A101-91EE-564B-B866-7081EBDB8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073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6CE7-CBA3-754F-AB5E-D88B2BDAF3A5}" type="datetimeFigureOut">
              <a:rPr lang="en-US" smtClean="0"/>
              <a:t>4/8/15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8A101-91EE-564B-B866-7081EBDB8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241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6CE7-CBA3-754F-AB5E-D88B2BDAF3A5}" type="datetimeFigureOut">
              <a:rPr lang="en-US" smtClean="0"/>
              <a:t>4/8/15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8A101-91EE-564B-B866-7081EBDB8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697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6CE7-CBA3-754F-AB5E-D88B2BDAF3A5}" type="datetimeFigureOut">
              <a:rPr lang="en-US" smtClean="0"/>
              <a:t>4/8/15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8A101-91EE-564B-B866-7081EBDB8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350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6CE7-CBA3-754F-AB5E-D88B2BDAF3A5}" type="datetimeFigureOut">
              <a:rPr lang="en-US" smtClean="0"/>
              <a:t>4/8/15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8A101-91EE-564B-B866-7081EBDB8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633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6CE7-CBA3-754F-AB5E-D88B2BDAF3A5}" type="datetimeFigureOut">
              <a:rPr lang="en-US" smtClean="0"/>
              <a:t>4/8/15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8A101-91EE-564B-B866-7081EBDB8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867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6CE7-CBA3-754F-AB5E-D88B2BDAF3A5}" type="datetimeFigureOut">
              <a:rPr lang="en-US" smtClean="0"/>
              <a:t>4/8/15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8A101-91EE-564B-B866-7081EBDB8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004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FE6CE7-CBA3-754F-AB5E-D88B2BDAF3A5}" type="datetimeFigureOut">
              <a:rPr lang="en-US" smtClean="0"/>
              <a:t>4/8/15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8A101-91EE-564B-B866-7081EBDB8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191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Being a demonstration of Source Citations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634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Exemplar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consetetur</a:t>
            </a:r>
            <a:r>
              <a:rPr lang="en-US" dirty="0" smtClean="0"/>
              <a:t> </a:t>
            </a:r>
            <a:r>
              <a:rPr lang="en-US" dirty="0" err="1" smtClean="0"/>
              <a:t>sadipscing</a:t>
            </a:r>
            <a:r>
              <a:rPr lang="en-US" dirty="0" smtClean="0"/>
              <a:t> </a:t>
            </a:r>
            <a:r>
              <a:rPr lang="en-US" dirty="0" err="1" smtClean="0"/>
              <a:t>elitr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nonumy</a:t>
            </a:r>
            <a:r>
              <a:rPr lang="en-US" dirty="0" smtClean="0"/>
              <a:t> </a:t>
            </a:r>
            <a:r>
              <a:rPr lang="en-US" dirty="0" err="1" smtClean="0"/>
              <a:t>eirmod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invidunt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aliquyam</a:t>
            </a:r>
            <a:r>
              <a:rPr lang="en-US" dirty="0" smtClean="0"/>
              <a:t> </a:t>
            </a:r>
            <a:r>
              <a:rPr lang="en-US" dirty="0" err="1" smtClean="0"/>
              <a:t>erat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voluptua</a:t>
            </a:r>
            <a:r>
              <a:rPr lang="en-US" dirty="0" smtClean="0"/>
              <a:t>. At </a:t>
            </a:r>
            <a:r>
              <a:rPr lang="en-US" dirty="0" err="1" smtClean="0"/>
              <a:t>vero</a:t>
            </a:r>
            <a:r>
              <a:rPr lang="en-US" dirty="0" smtClean="0"/>
              <a:t> </a:t>
            </a:r>
            <a:r>
              <a:rPr lang="en-US" dirty="0" err="1" smtClean="0"/>
              <a:t>eos</a:t>
            </a:r>
            <a:r>
              <a:rPr lang="en-US" dirty="0" smtClean="0"/>
              <a:t> et </a:t>
            </a:r>
            <a:r>
              <a:rPr lang="en-US" dirty="0" err="1" smtClean="0"/>
              <a:t>accusam</a:t>
            </a:r>
            <a:r>
              <a:rPr lang="en-US" dirty="0" smtClean="0"/>
              <a:t> et </a:t>
            </a:r>
            <a:r>
              <a:rPr lang="en-US" dirty="0" err="1" smtClean="0"/>
              <a:t>justo</a:t>
            </a:r>
            <a:r>
              <a:rPr lang="en-US" dirty="0" smtClean="0"/>
              <a:t> duo </a:t>
            </a:r>
            <a:r>
              <a:rPr lang="en-US" dirty="0" err="1" smtClean="0"/>
              <a:t>dolores</a:t>
            </a:r>
            <a:r>
              <a:rPr lang="en-US" dirty="0" smtClean="0"/>
              <a:t> et </a:t>
            </a:r>
            <a:r>
              <a:rPr lang="en-US" dirty="0" err="1" smtClean="0"/>
              <a:t>ea</a:t>
            </a:r>
            <a:r>
              <a:rPr lang="en-US" dirty="0" smtClean="0"/>
              <a:t> </a:t>
            </a:r>
            <a:r>
              <a:rPr lang="en-US" dirty="0" err="1" smtClean="0"/>
              <a:t>rebum</a:t>
            </a:r>
            <a:r>
              <a:rPr lang="en-US" dirty="0" smtClean="0"/>
              <a:t>. Stet </a:t>
            </a:r>
            <a:r>
              <a:rPr lang="en-US" dirty="0" err="1" smtClean="0"/>
              <a:t>clita</a:t>
            </a:r>
            <a:r>
              <a:rPr lang="en-US" dirty="0" smtClean="0"/>
              <a:t> </a:t>
            </a:r>
            <a:r>
              <a:rPr lang="en-US" dirty="0" err="1" smtClean="0"/>
              <a:t>kasd</a:t>
            </a:r>
            <a:r>
              <a:rPr lang="en-US" dirty="0" smtClean="0"/>
              <a:t> </a:t>
            </a:r>
            <a:r>
              <a:rPr lang="en-US" dirty="0" err="1" smtClean="0"/>
              <a:t>gubergren</a:t>
            </a:r>
            <a:r>
              <a:rPr lang="en-US" dirty="0" smtClean="0"/>
              <a:t>, no sea </a:t>
            </a:r>
            <a:r>
              <a:rPr lang="en-US" dirty="0" err="1" smtClean="0"/>
              <a:t>takimata</a:t>
            </a:r>
            <a:r>
              <a:rPr lang="en-US" dirty="0" smtClean="0"/>
              <a:t> </a:t>
            </a:r>
            <a:r>
              <a:rPr lang="en-US" dirty="0" err="1" smtClean="0"/>
              <a:t>sanctus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. 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consetetur</a:t>
            </a:r>
            <a:r>
              <a:rPr lang="en-US" dirty="0" smtClean="0"/>
              <a:t> </a:t>
            </a:r>
            <a:r>
              <a:rPr lang="en-US" dirty="0" err="1" smtClean="0"/>
              <a:t>sadipscing</a:t>
            </a:r>
            <a:r>
              <a:rPr lang="en-US" dirty="0" smtClean="0"/>
              <a:t> </a:t>
            </a:r>
            <a:r>
              <a:rPr lang="en-US" dirty="0" err="1" smtClean="0"/>
              <a:t>elitr</a:t>
            </a:r>
            <a:r>
              <a:rPr lang="en-US" dirty="0" smtClean="0"/>
              <a:t>, 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nonumy</a:t>
            </a:r>
            <a:r>
              <a:rPr lang="en-US" dirty="0" smtClean="0"/>
              <a:t> </a:t>
            </a:r>
            <a:r>
              <a:rPr lang="en-US" dirty="0" err="1" smtClean="0"/>
              <a:t>eirmod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invidunt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aliquyam</a:t>
            </a:r>
            <a:r>
              <a:rPr lang="en-US" dirty="0" smtClean="0"/>
              <a:t> </a:t>
            </a:r>
            <a:r>
              <a:rPr lang="en-US" dirty="0" err="1" smtClean="0"/>
              <a:t>erat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voluptua</a:t>
            </a:r>
            <a:r>
              <a:rPr lang="en-US" dirty="0" smtClean="0"/>
              <a:t>. At </a:t>
            </a:r>
            <a:r>
              <a:rPr lang="en-US" dirty="0" err="1" smtClean="0"/>
              <a:t>vero</a:t>
            </a:r>
            <a:r>
              <a:rPr lang="en-US" dirty="0" smtClean="0"/>
              <a:t> </a:t>
            </a:r>
            <a:r>
              <a:rPr lang="en-US" dirty="0" err="1" smtClean="0"/>
              <a:t>eos</a:t>
            </a:r>
            <a:r>
              <a:rPr lang="en-US" dirty="0" smtClean="0"/>
              <a:t> et </a:t>
            </a:r>
            <a:r>
              <a:rPr lang="en-US" dirty="0" err="1" smtClean="0"/>
              <a:t>accusam</a:t>
            </a:r>
            <a:r>
              <a:rPr lang="en-US" dirty="0" smtClean="0"/>
              <a:t> et </a:t>
            </a:r>
            <a:r>
              <a:rPr lang="en-US" dirty="0" err="1" smtClean="0"/>
              <a:t>justo</a:t>
            </a:r>
            <a:r>
              <a:rPr lang="en-US" dirty="0" smtClean="0"/>
              <a:t> duo </a:t>
            </a:r>
            <a:r>
              <a:rPr lang="en-US" dirty="0" err="1" smtClean="0"/>
              <a:t>dolores</a:t>
            </a:r>
            <a:r>
              <a:rPr lang="en-US" dirty="0" smtClean="0"/>
              <a:t> et </a:t>
            </a:r>
            <a:r>
              <a:rPr lang="en-US" dirty="0" err="1" smtClean="0"/>
              <a:t>ea</a:t>
            </a:r>
            <a:r>
              <a:rPr lang="en-US" dirty="0" smtClean="0"/>
              <a:t> </a:t>
            </a:r>
            <a:r>
              <a:rPr lang="en-US" dirty="0" err="1" smtClean="0"/>
              <a:t>rebum</a:t>
            </a:r>
            <a:r>
              <a:rPr lang="en-US" dirty="0" smtClean="0"/>
              <a:t>. Stet </a:t>
            </a:r>
            <a:r>
              <a:rPr lang="en-US" dirty="0" err="1" smtClean="0"/>
              <a:t>clita</a:t>
            </a:r>
            <a:r>
              <a:rPr lang="en-US" dirty="0" smtClean="0"/>
              <a:t> </a:t>
            </a:r>
            <a:r>
              <a:rPr lang="en-US" dirty="0" err="1" smtClean="0"/>
              <a:t>kasd</a:t>
            </a:r>
            <a:r>
              <a:rPr lang="en-US" dirty="0" smtClean="0"/>
              <a:t> </a:t>
            </a:r>
            <a:r>
              <a:rPr lang="en-US" dirty="0" err="1" smtClean="0"/>
              <a:t>gubergren</a:t>
            </a:r>
            <a:r>
              <a:rPr lang="en-US" dirty="0" smtClean="0"/>
              <a:t>, no sea </a:t>
            </a:r>
            <a:r>
              <a:rPr lang="en-US" dirty="0" err="1" smtClean="0"/>
              <a:t>takimata</a:t>
            </a:r>
            <a:r>
              <a:rPr lang="en-US" dirty="0" smtClean="0"/>
              <a:t> </a:t>
            </a:r>
            <a:r>
              <a:rPr lang="en-US" dirty="0" err="1" smtClean="0"/>
              <a:t>sanctus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. 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consetetur</a:t>
            </a:r>
            <a:r>
              <a:rPr lang="en-US" dirty="0" smtClean="0"/>
              <a:t> </a:t>
            </a:r>
            <a:r>
              <a:rPr lang="en-US" dirty="0" err="1" smtClean="0"/>
              <a:t>sadipscing</a:t>
            </a:r>
            <a:r>
              <a:rPr lang="en-US" dirty="0" smtClean="0"/>
              <a:t> </a:t>
            </a:r>
            <a:r>
              <a:rPr lang="en-US" dirty="0" err="1" smtClean="0"/>
              <a:t>elitr</a:t>
            </a:r>
            <a:r>
              <a:rPr lang="en-US" dirty="0" smtClean="0"/>
              <a:t>, 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nonumy</a:t>
            </a:r>
            <a:r>
              <a:rPr lang="en-US" dirty="0" smtClean="0"/>
              <a:t> </a:t>
            </a:r>
            <a:r>
              <a:rPr lang="en-US" dirty="0" err="1" smtClean="0"/>
              <a:t>eirmod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invidunt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aliquyam</a:t>
            </a:r>
            <a:r>
              <a:rPr lang="en-US" dirty="0" smtClean="0"/>
              <a:t> </a:t>
            </a:r>
            <a:r>
              <a:rPr lang="en-US" dirty="0" err="1" smtClean="0"/>
              <a:t>erat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voluptua</a:t>
            </a:r>
            <a:r>
              <a:rPr lang="en-US" dirty="0" smtClean="0"/>
              <a:t>. At </a:t>
            </a:r>
            <a:r>
              <a:rPr lang="en-US" dirty="0" err="1" smtClean="0"/>
              <a:t>vero</a:t>
            </a:r>
            <a:r>
              <a:rPr lang="en-US" dirty="0" smtClean="0"/>
              <a:t> </a:t>
            </a:r>
            <a:r>
              <a:rPr lang="en-US" dirty="0" err="1" smtClean="0"/>
              <a:t>eos</a:t>
            </a:r>
            <a:r>
              <a:rPr lang="en-US" dirty="0" smtClean="0"/>
              <a:t> et </a:t>
            </a:r>
            <a:r>
              <a:rPr lang="en-US" dirty="0" err="1" smtClean="0"/>
              <a:t>accusam</a:t>
            </a:r>
            <a:r>
              <a:rPr lang="en-US" dirty="0" smtClean="0"/>
              <a:t> et </a:t>
            </a:r>
            <a:r>
              <a:rPr lang="en-US" dirty="0" err="1" smtClean="0"/>
              <a:t>justo</a:t>
            </a:r>
            <a:r>
              <a:rPr lang="en-US" dirty="0" smtClean="0"/>
              <a:t> duo </a:t>
            </a:r>
            <a:r>
              <a:rPr lang="en-US" dirty="0" err="1" smtClean="0"/>
              <a:t>dolores</a:t>
            </a:r>
            <a:r>
              <a:rPr lang="en-US" dirty="0" smtClean="0"/>
              <a:t> et </a:t>
            </a:r>
            <a:r>
              <a:rPr lang="en-US" dirty="0" err="1" smtClean="0"/>
              <a:t>ea</a:t>
            </a:r>
            <a:r>
              <a:rPr lang="en-US" dirty="0" smtClean="0"/>
              <a:t> </a:t>
            </a:r>
            <a:r>
              <a:rPr lang="en-US" dirty="0" err="1" smtClean="0"/>
              <a:t>rebum</a:t>
            </a:r>
            <a:r>
              <a:rPr lang="en-US" dirty="0" smtClean="0"/>
              <a:t>. Stet </a:t>
            </a:r>
            <a:r>
              <a:rPr lang="en-US" dirty="0" err="1" smtClean="0"/>
              <a:t>clita</a:t>
            </a:r>
            <a:r>
              <a:rPr lang="en-US" dirty="0" smtClean="0"/>
              <a:t> </a:t>
            </a:r>
            <a:r>
              <a:rPr lang="en-US" dirty="0" err="1" smtClean="0"/>
              <a:t>kasd</a:t>
            </a:r>
            <a:r>
              <a:rPr lang="en-US" dirty="0" smtClean="0"/>
              <a:t> </a:t>
            </a:r>
            <a:r>
              <a:rPr lang="en-US" dirty="0" err="1" smtClean="0"/>
              <a:t>gubergren</a:t>
            </a:r>
            <a:r>
              <a:rPr lang="en-US" dirty="0" smtClean="0"/>
              <a:t>, no sea </a:t>
            </a:r>
            <a:r>
              <a:rPr lang="en-US" dirty="0" err="1" smtClean="0"/>
              <a:t>takimata</a:t>
            </a:r>
            <a:r>
              <a:rPr lang="en-US" dirty="0" smtClean="0"/>
              <a:t> </a:t>
            </a:r>
            <a:r>
              <a:rPr lang="en-US" dirty="0" err="1" smtClean="0"/>
              <a:t>sanctus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amet.</a:t>
            </a:r>
            <a:r>
              <a:rPr lang="en-US" baseline="30000" dirty="0" smtClean="0"/>
              <a:t>1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2434838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err="1" smtClean="0"/>
              <a:t>Lorem</a:t>
            </a:r>
            <a:r>
              <a:rPr lang="en-US" i="1" dirty="0" smtClean="0"/>
              <a:t> </a:t>
            </a:r>
            <a:r>
              <a:rPr lang="en-US" i="1" dirty="0" err="1" smtClean="0"/>
              <a:t>Ipsum</a:t>
            </a:r>
            <a:r>
              <a:rPr lang="en-US" i="1" dirty="0" smtClean="0"/>
              <a:t> </a:t>
            </a:r>
            <a:r>
              <a:rPr lang="en-US" dirty="0" smtClean="0"/>
              <a:t>is dummy text used to show typesetting/page </a:t>
            </a:r>
            <a:r>
              <a:rPr lang="en-US" dirty="0" smtClean="0"/>
              <a:t>layout</a:t>
            </a:r>
            <a:endParaRPr lang="en-US" baseline="30000" dirty="0" smtClean="0"/>
          </a:p>
          <a:p>
            <a:r>
              <a:rPr lang="en-US" dirty="0" smtClean="0"/>
              <a:t>Traditional </a:t>
            </a:r>
            <a:r>
              <a:rPr lang="en-US" i="1" dirty="0" err="1" smtClean="0"/>
              <a:t>Lorem</a:t>
            </a:r>
            <a:r>
              <a:rPr lang="en-US" i="1" dirty="0" smtClean="0"/>
              <a:t> </a:t>
            </a:r>
            <a:r>
              <a:rPr lang="en-US" i="1" dirty="0" err="1" smtClean="0"/>
              <a:t>Ipsum</a:t>
            </a:r>
            <a:r>
              <a:rPr lang="en-US" i="1" dirty="0" smtClean="0"/>
              <a:t> </a:t>
            </a:r>
            <a:r>
              <a:rPr lang="en-US" dirty="0" smtClean="0"/>
              <a:t>comes from classical Latin </a:t>
            </a:r>
            <a:r>
              <a:rPr lang="en-US" dirty="0" smtClean="0"/>
              <a:t>literature</a:t>
            </a:r>
            <a:r>
              <a:rPr lang="en-US" baseline="30000" dirty="0"/>
              <a:t>2</a:t>
            </a:r>
            <a:endParaRPr lang="en-US" baseline="30000" dirty="0" smtClean="0"/>
          </a:p>
          <a:p>
            <a:pPr lvl="1"/>
            <a:r>
              <a:rPr lang="en-US" dirty="0" smtClean="0"/>
              <a:t>Taken from Cicero’s </a:t>
            </a:r>
            <a:r>
              <a:rPr lang="en-US" i="1" dirty="0" smtClean="0"/>
              <a:t>de </a:t>
            </a:r>
            <a:r>
              <a:rPr lang="en-US" i="1" dirty="0" err="1" smtClean="0"/>
              <a:t>Finibus</a:t>
            </a:r>
            <a:r>
              <a:rPr lang="en-US" i="1" dirty="0" smtClean="0"/>
              <a:t> </a:t>
            </a:r>
            <a:r>
              <a:rPr lang="en-US" i="1" dirty="0" err="1" smtClean="0"/>
              <a:t>Bonorum</a:t>
            </a:r>
            <a:r>
              <a:rPr lang="en-US" i="1" dirty="0" smtClean="0"/>
              <a:t> et </a:t>
            </a:r>
            <a:r>
              <a:rPr lang="en-US" i="1" dirty="0" err="1" smtClean="0"/>
              <a:t>Malorum</a:t>
            </a:r>
            <a:endParaRPr lang="en-US" i="1" dirty="0" smtClean="0"/>
          </a:p>
          <a:p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11036478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</TotalTime>
  <Words>210</Words>
  <Application>Microsoft Macintosh PowerPoint</Application>
  <PresentationFormat>On-screen Show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Lorem Ipsum</vt:lpstr>
      <vt:lpstr>Exemplar</vt:lpstr>
      <vt:lpstr>Origin</vt:lpstr>
    </vt:vector>
  </TitlesOfParts>
  <Company>ODNI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</dc:title>
  <dc:creator>Matthew Lucas</dc:creator>
  <cp:lastModifiedBy>Matthew Lucas</cp:lastModifiedBy>
  <cp:revision>3</cp:revision>
  <dcterms:created xsi:type="dcterms:W3CDTF">2015-04-08T17:41:58Z</dcterms:created>
  <dcterms:modified xsi:type="dcterms:W3CDTF">2015-04-08T20:57:59Z</dcterms:modified>
</cp:coreProperties>
</file>